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1" r:id="rId17"/>
    <p:sldId id="336" r:id="rId18"/>
    <p:sldId id="361" r:id="rId19"/>
    <p:sldId id="362" r:id="rId20"/>
    <p:sldId id="363" r:id="rId21"/>
    <p:sldId id="342" r:id="rId22"/>
    <p:sldId id="343" r:id="rId23"/>
    <p:sldId id="344" r:id="rId24"/>
    <p:sldId id="345" r:id="rId25"/>
    <p:sldId id="346" r:id="rId26"/>
    <p:sldId id="347" r:id="rId27"/>
    <p:sldId id="349" r:id="rId28"/>
    <p:sldId id="348" r:id="rId29"/>
    <p:sldId id="350" r:id="rId30"/>
    <p:sldId id="352" r:id="rId31"/>
    <p:sldId id="351" r:id="rId32"/>
    <p:sldId id="353" r:id="rId33"/>
    <p:sldId id="354" r:id="rId34"/>
    <p:sldId id="355" r:id="rId35"/>
    <p:sldId id="356" r:id="rId36"/>
    <p:sldId id="357" r:id="rId37"/>
    <p:sldId id="337" r:id="rId38"/>
    <p:sldId id="358" r:id="rId39"/>
    <p:sldId id="338" r:id="rId40"/>
    <p:sldId id="364" r:id="rId41"/>
    <p:sldId id="359" r:id="rId42"/>
    <p:sldId id="340" r:id="rId43"/>
    <p:sldId id="360" r:id="rId44"/>
    <p:sldId id="366" r:id="rId45"/>
    <p:sldId id="365" r:id="rId46"/>
    <p:sldId id="368" r:id="rId47"/>
    <p:sldId id="367" r:id="rId48"/>
    <p:sldId id="369" r:id="rId49"/>
    <p:sldId id="370" r:id="rId50"/>
    <p:sldId id="372" r:id="rId51"/>
    <p:sldId id="374" r:id="rId52"/>
    <p:sldId id="373" r:id="rId53"/>
    <p:sldId id="371" r:id="rId54"/>
  </p:sldIdLst>
  <p:sldSz cx="12192000" cy="6858000"/>
  <p:notesSz cx="6858000" cy="9144000"/>
  <p:embeddedFontLst>
    <p:embeddedFont>
      <p:font typeface="KoPubDotum_Pro Bold" panose="020B0600000101010101" charset="-127"/>
      <p:bold r:id="rId57"/>
    </p:embeddedFont>
    <p:embeddedFont>
      <p:font typeface="KOPUBDOTUM_PRO MEDIUM" panose="020B0600000101010101" charset="-127"/>
      <p:regular r:id="rId58"/>
    </p:embeddedFont>
    <p:embeddedFont>
      <p:font typeface="KoPubWorld돋움체_Pro Medium" panose="020B0600000101010101" charset="-127"/>
      <p:regular r:id="rId59"/>
    </p:embeddedFont>
    <p:embeddedFont>
      <p:font typeface="08서울한강체 L" panose="020B0600000101010101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NanumSquare" panose="020B0600000101010101" pitchFamily="50" charset="-127"/>
      <p:regular r:id="rId68"/>
    </p:embeddedFont>
    <p:embeddedFont>
      <p:font typeface="NanumSquare Bold" panose="020B0600000101010101" pitchFamily="50" charset="-127"/>
      <p:bold r:id="rId69"/>
    </p:embeddedFont>
    <p:embeddedFont>
      <p:font typeface="NanumSquare ExtraBold" panose="020B0600000101010101" pitchFamily="50" charset="-127"/>
      <p:bold r:id="rId70"/>
    </p:embeddedFont>
    <p:embeddedFont>
      <p:font typeface="NanumSquare Light" panose="020B0600000101010101" pitchFamily="50" charset="-127"/>
      <p:regular r:id="rId71"/>
    </p:embeddedFont>
    <p:embeddedFont>
      <p:font typeface="나눔스퀘어_ac Bold" panose="020B0600000101010101" pitchFamily="50" charset="-127"/>
      <p:regular r:id="rId72"/>
      <p:bold r:id="rId73"/>
      <p:italic r:id="rId74"/>
      <p:boldItalic r:id="rId75"/>
    </p:embeddedFont>
    <p:embeddedFont>
      <p:font typeface="나눔스퀘어_ac Light" panose="020B0600000101010101" pitchFamily="50" charset="-127"/>
      <p:regular r:id="rId76"/>
      <p:bold r:id="rId77"/>
      <p:italic r:id="rId78"/>
      <p:boldItalic r:id="rId79"/>
    </p:embeddedFont>
    <p:embeddedFont>
      <p:font typeface="맑은 고딕" panose="020B0503020000020004" pitchFamily="50" charset="-127"/>
      <p:regular r:id="rId80"/>
      <p:bold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4444"/>
  </p:normalViewPr>
  <p:slideViewPr>
    <p:cSldViewPr snapToGrid="0" showGuides="1">
      <p:cViewPr varScale="1">
        <p:scale>
          <a:sx n="108" d="100"/>
          <a:sy n="108" d="100"/>
        </p:scale>
        <p:origin x="528" y="10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font" Target="fonts/font24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Relationship Id="rId61" Type="http://schemas.openxmlformats.org/officeDocument/2006/relationships/font" Target="fonts/font5.fntdata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06/15/2021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2021-06-15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2021-06-15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2021-06-15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2021-06-15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14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41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43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9165</TotalTime>
  <Words>1487</Words>
  <Application>Microsoft Office PowerPoint</Application>
  <PresentationFormat>와이드스크린</PresentationFormat>
  <Paragraphs>283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70" baseType="lpstr">
      <vt:lpstr>Times New Roman</vt:lpstr>
      <vt:lpstr>KoPubDotum_Pro Bold</vt:lpstr>
      <vt:lpstr>Arial</vt:lpstr>
      <vt:lpstr>NanumSquare Light</vt:lpstr>
      <vt:lpstr>SFMono-Regular</vt:lpstr>
      <vt:lpstr>NanumSquare Bold</vt:lpstr>
      <vt:lpstr>NanumSquare</vt:lpstr>
      <vt:lpstr>맑은 고딕</vt:lpstr>
      <vt:lpstr>KoPubWorld돋움체_Pro Medium</vt:lpstr>
      <vt:lpstr>나눔스퀘어_ac Bold</vt:lpstr>
      <vt:lpstr>Calibri</vt:lpstr>
      <vt:lpstr>08서울한강체 L</vt:lpstr>
      <vt:lpstr>나눔스퀘어_ac Light</vt:lpstr>
      <vt:lpstr>Arial Unicode MS</vt:lpstr>
      <vt:lpstr>NanumSquare ExtraBold</vt:lpstr>
      <vt:lpstr>KOPUBDOTUM_PRO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hkit</cp:lastModifiedBy>
  <cp:revision>264</cp:revision>
  <dcterms:created xsi:type="dcterms:W3CDTF">2020-11-29T05:15:19Z</dcterms:created>
  <dcterms:modified xsi:type="dcterms:W3CDTF">2021-06-15T06:17:07Z</dcterms:modified>
</cp:coreProperties>
</file>